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10"/>
  </p:notesMasterIdLst>
  <p:sldIdLst>
    <p:sldId id="256" r:id="rId4"/>
    <p:sldId id="258" r:id="rId5"/>
    <p:sldId id="259" r:id="rId6"/>
    <p:sldId id="261" r:id="rId7"/>
    <p:sldId id="262" r:id="rId8"/>
    <p:sldId id="266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6.jpeg"/><Relationship Id="rId4" Type="http://schemas.openxmlformats.org/officeDocument/2006/relationships/tags" Target="../tags/tag79.xml"/><Relationship Id="rId3" Type="http://schemas.openxmlformats.org/officeDocument/2006/relationships/image" Target="../media/image5.png"/><Relationship Id="rId2" Type="http://schemas.openxmlformats.org/officeDocument/2006/relationships/tags" Target="../tags/tag7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3.png"/><Relationship Id="rId5" Type="http://schemas.openxmlformats.org/officeDocument/2006/relationships/tags" Target="../tags/tag90.xm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image" Target="../media/image1.png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7.png"/><Relationship Id="rId5" Type="http://schemas.openxmlformats.org/officeDocument/2006/relationships/tags" Target="../tags/tag104.xml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3.png"/><Relationship Id="rId5" Type="http://schemas.openxmlformats.org/officeDocument/2006/relationships/tags" Target="../tags/tag114.xml"/><Relationship Id="rId4" Type="http://schemas.openxmlformats.org/officeDocument/2006/relationships/image" Target="../media/image2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8.png"/><Relationship Id="rId4" Type="http://schemas.openxmlformats.org/officeDocument/2006/relationships/tags" Target="../tags/tag123.xml"/><Relationship Id="rId3" Type="http://schemas.openxmlformats.org/officeDocument/2006/relationships/image" Target="../media/image2.png"/><Relationship Id="rId2" Type="http://schemas.openxmlformats.org/officeDocument/2006/relationships/tags" Target="../tags/tag122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3.png"/><Relationship Id="rId4" Type="http://schemas.openxmlformats.org/officeDocument/2006/relationships/tags" Target="../tags/tag132.xml"/><Relationship Id="rId3" Type="http://schemas.openxmlformats.org/officeDocument/2006/relationships/image" Target="../media/image2.png"/><Relationship Id="rId2" Type="http://schemas.openxmlformats.org/officeDocument/2006/relationships/tags" Target="../tags/tag131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.png"/><Relationship Id="rId2" Type="http://schemas.openxmlformats.org/officeDocument/2006/relationships/tags" Target="../tags/tag155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tags" Target="../tags/tag12.xml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image" Target="../media/image3.png"/><Relationship Id="rId5" Type="http://schemas.openxmlformats.org/officeDocument/2006/relationships/tags" Target="../tags/tag166.xml"/><Relationship Id="rId4" Type="http://schemas.openxmlformats.org/officeDocument/2006/relationships/image" Target="../media/image2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1.png"/><Relationship Id="rId2" Type="http://schemas.openxmlformats.org/officeDocument/2006/relationships/tags" Target="../tags/tag172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image" Target="../media/image3.png"/><Relationship Id="rId5" Type="http://schemas.openxmlformats.org/officeDocument/2006/relationships/tags" Target="../tags/tag182.xml"/><Relationship Id="rId4" Type="http://schemas.openxmlformats.org/officeDocument/2006/relationships/image" Target="../media/image2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image" Target="../media/image3.png"/><Relationship Id="rId5" Type="http://schemas.openxmlformats.org/officeDocument/2006/relationships/tags" Target="../tags/tag191.xml"/><Relationship Id="rId4" Type="http://schemas.openxmlformats.org/officeDocument/2006/relationships/image" Target="../media/image2.png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4.png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3.png"/><Relationship Id="rId5" Type="http://schemas.openxmlformats.org/officeDocument/2006/relationships/tags" Target="../tags/tag207.xml"/><Relationship Id="rId4" Type="http://schemas.openxmlformats.org/officeDocument/2006/relationships/image" Target="../media/image2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1.png"/><Relationship Id="rId2" Type="http://schemas.openxmlformats.org/officeDocument/2006/relationships/tags" Target="../tags/tag211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1.png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image" Target="../media/image1.png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6.jpeg"/><Relationship Id="rId4" Type="http://schemas.openxmlformats.org/officeDocument/2006/relationships/tags" Target="../tags/tag233.xml"/><Relationship Id="rId3" Type="http://schemas.openxmlformats.org/officeDocument/2006/relationships/image" Target="../media/image5.png"/><Relationship Id="rId2" Type="http://schemas.openxmlformats.org/officeDocument/2006/relationships/tags" Target="../tags/tag23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image" Target="../media/image3.png"/><Relationship Id="rId5" Type="http://schemas.openxmlformats.org/officeDocument/2006/relationships/tags" Target="../tags/tag244.xml"/><Relationship Id="rId4" Type="http://schemas.openxmlformats.org/officeDocument/2006/relationships/image" Target="../media/image2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1.png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image" Target="../media/image7.png"/><Relationship Id="rId5" Type="http://schemas.openxmlformats.org/officeDocument/2006/relationships/tags" Target="../tags/tag258.xml"/><Relationship Id="rId4" Type="http://schemas.openxmlformats.org/officeDocument/2006/relationships/image" Target="../media/image2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image" Target="../media/image3.png"/><Relationship Id="rId5" Type="http://schemas.openxmlformats.org/officeDocument/2006/relationships/tags" Target="../tags/tag268.xml"/><Relationship Id="rId4" Type="http://schemas.openxmlformats.org/officeDocument/2006/relationships/image" Target="../media/image2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image" Target="../media/image8.png"/><Relationship Id="rId4" Type="http://schemas.openxmlformats.org/officeDocument/2006/relationships/tags" Target="../tags/tag277.xml"/><Relationship Id="rId3" Type="http://schemas.openxmlformats.org/officeDocument/2006/relationships/image" Target="../media/image2.png"/><Relationship Id="rId2" Type="http://schemas.openxmlformats.org/officeDocument/2006/relationships/tags" Target="../tags/tag276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image" Target="../media/image3.png"/><Relationship Id="rId4" Type="http://schemas.openxmlformats.org/officeDocument/2006/relationships/tags" Target="../tags/tag286.xml"/><Relationship Id="rId3" Type="http://schemas.openxmlformats.org/officeDocument/2006/relationships/image" Target="../media/image2.png"/><Relationship Id="rId2" Type="http://schemas.openxmlformats.org/officeDocument/2006/relationships/tags" Target="../tags/tag285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1.png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image" Target="../media/image2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tags" Target="../tags/tag37.xml"/><Relationship Id="rId4" Type="http://schemas.openxmlformats.org/officeDocument/2006/relationships/image" Target="../media/image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4.pn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../media/image2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png"/><Relationship Id="rId2" Type="http://schemas.openxmlformats.org/officeDocument/2006/relationships/tags" Target="../tags/tag57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1.png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56828" y="1725960"/>
            <a:ext cx="8478345" cy="3503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zh-CN" altLang="en-US" sz="2400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4744504" y="2304189"/>
            <a:ext cx="2702993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4744504" y="4651179"/>
            <a:ext cx="2702993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234000" y="2622577"/>
            <a:ext cx="5724000" cy="119880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200" spc="0" baseline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3048600" y="3901019"/>
            <a:ext cx="6094800" cy="409464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2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2370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4749686" y="990487"/>
            <a:ext cx="2692629" cy="269262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>
            <a:off x="1630979" y="3871801"/>
            <a:ext cx="9462487" cy="2893138"/>
            <a:chOff x="1998732" y="3871801"/>
            <a:chExt cx="9462487" cy="2893138"/>
          </a:xfrm>
        </p:grpSpPr>
        <p:sp>
          <p:nvSpPr>
            <p:cNvPr id="9" name="文本框 8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>
              <p:custDataLst>
                <p:tags r:id="rId7"/>
              </p:custDataLst>
            </p:nvPr>
          </p:nvSpPr>
          <p:spPr>
            <a:xfrm>
              <a:off x="1998732" y="3871801"/>
              <a:ext cx="1689886" cy="1897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600"/>
              <a:r>
                <a:rPr lang="en-US" altLang="zh-CN" sz="11735" dirty="0">
                  <a:solidFill>
                    <a:srgbClr val="13354E"/>
                  </a:solidFill>
                  <a:latin typeface="华文细黑" panose="02010600040101010101" charset="-122"/>
                  <a:ea typeface="微软雅黑" panose="020B0503020204020204" charset="-122"/>
                </a:rPr>
                <a:t>“</a:t>
              </a:r>
              <a:endParaRPr lang="en-US" altLang="zh-CN" sz="11735" dirty="0">
                <a:solidFill>
                  <a:srgbClr val="13354E"/>
                </a:solidFill>
                <a:latin typeface="华文细黑" panose="02010600040101010101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>
              <p:custDataLst>
                <p:tags r:id="rId8"/>
              </p:custDataLst>
            </p:nvPr>
          </p:nvSpPr>
          <p:spPr>
            <a:xfrm>
              <a:off x="9771333" y="4867047"/>
              <a:ext cx="1689886" cy="1897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600"/>
              <a:r>
                <a:rPr lang="en-US" altLang="zh-CN" sz="11735" dirty="0">
                  <a:solidFill>
                    <a:srgbClr val="13354E"/>
                  </a:solidFill>
                  <a:latin typeface="华文细黑" panose="02010600040101010101" charset="-122"/>
                  <a:ea typeface="微软雅黑" panose="020B0503020204020204" charset="-122"/>
                </a:rPr>
                <a:t>”</a:t>
              </a:r>
              <a:endParaRPr lang="en-US" altLang="zh-CN" sz="11735" dirty="0">
                <a:solidFill>
                  <a:srgbClr val="13354E"/>
                </a:solidFill>
                <a:latin typeface="华文细黑" panose="02010600040101010101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599714" y="4190400"/>
            <a:ext cx="2992572" cy="7488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6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2934594" y="5065200"/>
            <a:ext cx="6322812" cy="45414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12026096" y="0"/>
              <a:ext cx="165904" cy="6858000"/>
            </a:xfrm>
            <a:custGeom>
              <a:avLst/>
              <a:gdLst>
                <a:gd name="connsiteX0" fmla="*/ 0 w 165904"/>
                <a:gd name="connsiteY0" fmla="*/ 0 h 6858000"/>
                <a:gd name="connsiteX1" fmla="*/ 165904 w 165904"/>
                <a:gd name="connsiteY1" fmla="*/ 0 h 6858000"/>
                <a:gd name="connsiteX2" fmla="*/ 165904 w 165904"/>
                <a:gd name="connsiteY2" fmla="*/ 6858000 h 6858000"/>
                <a:gd name="connsiteX3" fmla="*/ 0 w 1659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04" h="6858000">
                  <a:moveTo>
                    <a:pt x="0" y="0"/>
                  </a:moveTo>
                  <a:lnTo>
                    <a:pt x="165904" y="0"/>
                  </a:lnTo>
                  <a:lnTo>
                    <a:pt x="165904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-1" y="1"/>
            <a:ext cx="12192001" cy="191367"/>
          </a:xfrm>
          <a:custGeom>
            <a:avLst/>
            <a:gdLst>
              <a:gd name="connsiteX0" fmla="*/ 0 w 12192001"/>
              <a:gd name="connsiteY0" fmla="*/ 0 h 191367"/>
              <a:gd name="connsiteX1" fmla="*/ 12192001 w 12192001"/>
              <a:gd name="connsiteY1" fmla="*/ 0 h 191367"/>
              <a:gd name="connsiteX2" fmla="*/ 12192001 w 12192001"/>
              <a:gd name="connsiteY2" fmla="*/ 191367 h 191367"/>
              <a:gd name="connsiteX3" fmla="*/ 0 w 12192001"/>
              <a:gd name="connsiteY3" fmla="*/ 191367 h 19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91367">
                <a:moveTo>
                  <a:pt x="0" y="0"/>
                </a:moveTo>
                <a:lnTo>
                  <a:pt x="12192001" y="0"/>
                </a:lnTo>
                <a:lnTo>
                  <a:pt x="12192001" y="191367"/>
                </a:lnTo>
                <a:lnTo>
                  <a:pt x="0" y="191367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-1" y="6666634"/>
            <a:ext cx="12192001" cy="191367"/>
          </a:xfrm>
          <a:custGeom>
            <a:avLst/>
            <a:gdLst>
              <a:gd name="connsiteX0" fmla="*/ 0 w 12192001"/>
              <a:gd name="connsiteY0" fmla="*/ 0 h 191367"/>
              <a:gd name="connsiteX1" fmla="*/ 12192001 w 12192001"/>
              <a:gd name="connsiteY1" fmla="*/ 0 h 191367"/>
              <a:gd name="connsiteX2" fmla="*/ 12192001 w 12192001"/>
              <a:gd name="connsiteY2" fmla="*/ 191367 h 191367"/>
              <a:gd name="connsiteX3" fmla="*/ 0 w 12192001"/>
              <a:gd name="connsiteY3" fmla="*/ 191367 h 19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91367">
                <a:moveTo>
                  <a:pt x="0" y="0"/>
                </a:moveTo>
                <a:lnTo>
                  <a:pt x="12192001" y="0"/>
                </a:lnTo>
                <a:lnTo>
                  <a:pt x="12192001" y="191367"/>
                </a:lnTo>
                <a:lnTo>
                  <a:pt x="0" y="191367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856828" y="1725960"/>
            <a:ext cx="8478345" cy="3503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zh-CN" altLang="en-US" sz="2400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5"/>
            </p:custDataLst>
          </p:nvPr>
        </p:nvCxnSpPr>
        <p:spPr>
          <a:xfrm>
            <a:off x="4744504" y="2304189"/>
            <a:ext cx="2702993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6"/>
            </p:custDataLst>
          </p:nvPr>
        </p:nvCxnSpPr>
        <p:spPr>
          <a:xfrm>
            <a:off x="4744504" y="4651179"/>
            <a:ext cx="2702993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234000" y="2622577"/>
            <a:ext cx="5724000" cy="119880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200" spc="0" baseline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3048600" y="3901019"/>
            <a:ext cx="6094800" cy="409464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200" u="none" strike="noStrike" kern="1200" cap="none" spc="200" normalizeH="0" baseline="0">
                <a:solidFill>
                  <a:schemeClr val="accent1">
                    <a:lumMod val="50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222003" y="930343"/>
                </a:moveTo>
                <a:cubicBezTo>
                  <a:pt x="6994979" y="930343"/>
                  <a:pt x="6806551" y="1003745"/>
                  <a:pt x="6656720" y="1150548"/>
                </a:cubicBezTo>
                <a:cubicBezTo>
                  <a:pt x="6506889" y="1297350"/>
                  <a:pt x="6431973" y="1475815"/>
                  <a:pt x="6431973" y="1685944"/>
                </a:cubicBezTo>
                <a:cubicBezTo>
                  <a:pt x="6431973" y="1785998"/>
                  <a:pt x="6450827" y="1885039"/>
                  <a:pt x="6488536" y="1983067"/>
                </a:cubicBezTo>
                <a:cubicBezTo>
                  <a:pt x="6526244" y="2081095"/>
                  <a:pt x="6584264" y="2172235"/>
                  <a:pt x="6662595" y="2256486"/>
                </a:cubicBezTo>
                <a:cubicBezTo>
                  <a:pt x="6740926" y="2340738"/>
                  <a:pt x="6896473" y="2463927"/>
                  <a:pt x="7129235" y="2626055"/>
                </a:cubicBezTo>
                <a:cubicBezTo>
                  <a:pt x="7333397" y="2792873"/>
                  <a:pt x="7480530" y="2933607"/>
                  <a:pt x="7570634" y="3048258"/>
                </a:cubicBezTo>
                <a:cubicBezTo>
                  <a:pt x="7660737" y="3162908"/>
                  <a:pt x="7705789" y="3273517"/>
                  <a:pt x="7705789" y="3380084"/>
                </a:cubicBezTo>
                <a:cubicBezTo>
                  <a:pt x="7705789" y="3518029"/>
                  <a:pt x="7654362" y="3633157"/>
                  <a:pt x="7551506" y="3725470"/>
                </a:cubicBezTo>
                <a:cubicBezTo>
                  <a:pt x="7448651" y="3817782"/>
                  <a:pt x="7324516" y="3863938"/>
                  <a:pt x="7179103" y="3863938"/>
                </a:cubicBezTo>
                <a:cubicBezTo>
                  <a:pt x="6953992" y="3863938"/>
                  <a:pt x="6746710" y="3693796"/>
                  <a:pt x="6557258" y="3353511"/>
                </a:cubicBezTo>
                <a:lnTo>
                  <a:pt x="6234688" y="3537953"/>
                </a:lnTo>
                <a:cubicBezTo>
                  <a:pt x="6471822" y="4010810"/>
                  <a:pt x="6800927" y="4247238"/>
                  <a:pt x="7222003" y="4247238"/>
                </a:cubicBezTo>
                <a:cubicBezTo>
                  <a:pt x="7462598" y="4247238"/>
                  <a:pt x="7673705" y="4160937"/>
                  <a:pt x="7855324" y="3988335"/>
                </a:cubicBezTo>
                <a:cubicBezTo>
                  <a:pt x="8036943" y="3815733"/>
                  <a:pt x="8127753" y="3611548"/>
                  <a:pt x="8127753" y="3375780"/>
                </a:cubicBezTo>
                <a:cubicBezTo>
                  <a:pt x="8127753" y="3197121"/>
                  <a:pt x="8069267" y="3027844"/>
                  <a:pt x="7952293" y="2867948"/>
                </a:cubicBezTo>
                <a:cubicBezTo>
                  <a:pt x="7835320" y="2708052"/>
                  <a:pt x="7660772" y="2542759"/>
                  <a:pt x="7428647" y="2372070"/>
                </a:cubicBezTo>
                <a:cubicBezTo>
                  <a:pt x="7166328" y="2177199"/>
                  <a:pt x="7002106" y="2039960"/>
                  <a:pt x="6935980" y="1960353"/>
                </a:cubicBezTo>
                <a:cubicBezTo>
                  <a:pt x="6869854" y="1880747"/>
                  <a:pt x="6836791" y="1786408"/>
                  <a:pt x="6836791" y="1677336"/>
                </a:cubicBezTo>
                <a:cubicBezTo>
                  <a:pt x="6836791" y="1578193"/>
                  <a:pt x="6871664" y="1495649"/>
                  <a:pt x="6941411" y="1429705"/>
                </a:cubicBezTo>
                <a:cubicBezTo>
                  <a:pt x="7011157" y="1363761"/>
                  <a:pt x="7101819" y="1330789"/>
                  <a:pt x="7213395" y="1330789"/>
                </a:cubicBezTo>
                <a:cubicBezTo>
                  <a:pt x="7328205" y="1330789"/>
                  <a:pt x="7425937" y="1364398"/>
                  <a:pt x="7506591" y="1431618"/>
                </a:cubicBezTo>
                <a:cubicBezTo>
                  <a:pt x="7587245" y="1498837"/>
                  <a:pt x="7675322" y="1591035"/>
                  <a:pt x="7770822" y="1708214"/>
                </a:cubicBezTo>
                <a:lnTo>
                  <a:pt x="8072010" y="1481759"/>
                </a:lnTo>
                <a:cubicBezTo>
                  <a:pt x="7946954" y="1290940"/>
                  <a:pt x="7818493" y="1151333"/>
                  <a:pt x="7686628" y="1062937"/>
                </a:cubicBezTo>
                <a:cubicBezTo>
                  <a:pt x="7554762" y="974541"/>
                  <a:pt x="7399888" y="930343"/>
                  <a:pt x="7222003" y="930343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zh-CN" altLang="en-US" sz="2800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5"/>
            </p:custDataLst>
          </p:nvPr>
        </p:nvCxnSpPr>
        <p:spPr>
          <a:xfrm>
            <a:off x="1005841" y="2184763"/>
            <a:ext cx="821829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800" y="2433600"/>
            <a:ext cx="4694400" cy="9936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8801" y="3513992"/>
            <a:ext cx="6048136" cy="49085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0468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09487" y="405130"/>
            <a:ext cx="10317432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2370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4749686" y="990487"/>
            <a:ext cx="2692629" cy="269262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8" name="组合 7"/>
          <p:cNvGrpSpPr/>
          <p:nvPr userDrawn="1">
            <p:custDataLst>
              <p:tags r:id="rId6"/>
            </p:custDataLst>
          </p:nvPr>
        </p:nvGrpSpPr>
        <p:grpSpPr>
          <a:xfrm>
            <a:off x="1638992" y="3871801"/>
            <a:ext cx="9446461" cy="2892626"/>
            <a:chOff x="2006745" y="3871801"/>
            <a:chExt cx="9446461" cy="2892626"/>
          </a:xfrm>
        </p:grpSpPr>
        <p:sp>
          <p:nvSpPr>
            <p:cNvPr id="9" name="文本框 8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>
              <p:custDataLst>
                <p:tags r:id="rId7"/>
              </p:custDataLst>
            </p:nvPr>
          </p:nvSpPr>
          <p:spPr>
            <a:xfrm>
              <a:off x="2006745" y="3871801"/>
              <a:ext cx="1673860" cy="18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600"/>
              <a:r>
                <a:rPr lang="en-US" altLang="zh-CN" sz="11735" dirty="0">
                  <a:solidFill>
                    <a:srgbClr val="13354E"/>
                  </a:solidFill>
                  <a:latin typeface="华文细黑" panose="02010600040101010101" charset="-122"/>
                  <a:ea typeface="微软雅黑" panose="020B0503020204020204" charset="-122"/>
                </a:rPr>
                <a:t>“</a:t>
              </a:r>
              <a:endParaRPr lang="en-US" altLang="zh-CN" sz="11735" dirty="0">
                <a:solidFill>
                  <a:srgbClr val="13354E"/>
                </a:solidFill>
                <a:latin typeface="华文细黑" panose="02010600040101010101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>
              <p:custDataLst>
                <p:tags r:id="rId8"/>
              </p:custDataLst>
            </p:nvPr>
          </p:nvSpPr>
          <p:spPr>
            <a:xfrm>
              <a:off x="9779346" y="4867047"/>
              <a:ext cx="1673860" cy="18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600"/>
              <a:r>
                <a:rPr lang="en-US" altLang="zh-CN" sz="11735" dirty="0">
                  <a:solidFill>
                    <a:srgbClr val="13354E"/>
                  </a:solidFill>
                  <a:latin typeface="华文细黑" panose="02010600040101010101" charset="-122"/>
                  <a:ea typeface="微软雅黑" panose="020B0503020204020204" charset="-122"/>
                </a:rPr>
                <a:t>”</a:t>
              </a:r>
              <a:endParaRPr lang="en-US" altLang="zh-CN" sz="11735" dirty="0">
                <a:solidFill>
                  <a:srgbClr val="13354E"/>
                </a:solidFill>
                <a:latin typeface="华文细黑" panose="02010600040101010101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599714" y="4190400"/>
            <a:ext cx="2992572" cy="7488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6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2934594" y="5065200"/>
            <a:ext cx="6322812" cy="45414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222003" y="930343"/>
                </a:moveTo>
                <a:cubicBezTo>
                  <a:pt x="6994979" y="930343"/>
                  <a:pt x="6806551" y="1003745"/>
                  <a:pt x="6656720" y="1150548"/>
                </a:cubicBezTo>
                <a:cubicBezTo>
                  <a:pt x="6506889" y="1297350"/>
                  <a:pt x="6431973" y="1475815"/>
                  <a:pt x="6431973" y="1685944"/>
                </a:cubicBezTo>
                <a:cubicBezTo>
                  <a:pt x="6431973" y="1785998"/>
                  <a:pt x="6450827" y="1885039"/>
                  <a:pt x="6488536" y="1983067"/>
                </a:cubicBezTo>
                <a:cubicBezTo>
                  <a:pt x="6526244" y="2081095"/>
                  <a:pt x="6584264" y="2172235"/>
                  <a:pt x="6662595" y="2256486"/>
                </a:cubicBezTo>
                <a:cubicBezTo>
                  <a:pt x="6740926" y="2340738"/>
                  <a:pt x="6896473" y="2463927"/>
                  <a:pt x="7129235" y="2626055"/>
                </a:cubicBezTo>
                <a:cubicBezTo>
                  <a:pt x="7333397" y="2792873"/>
                  <a:pt x="7480530" y="2933607"/>
                  <a:pt x="7570634" y="3048258"/>
                </a:cubicBezTo>
                <a:cubicBezTo>
                  <a:pt x="7660737" y="3162908"/>
                  <a:pt x="7705789" y="3273517"/>
                  <a:pt x="7705789" y="3380084"/>
                </a:cubicBezTo>
                <a:cubicBezTo>
                  <a:pt x="7705789" y="3518029"/>
                  <a:pt x="7654362" y="3633157"/>
                  <a:pt x="7551506" y="3725470"/>
                </a:cubicBezTo>
                <a:cubicBezTo>
                  <a:pt x="7448651" y="3817782"/>
                  <a:pt x="7324516" y="3863938"/>
                  <a:pt x="7179103" y="3863938"/>
                </a:cubicBezTo>
                <a:cubicBezTo>
                  <a:pt x="6953992" y="3863938"/>
                  <a:pt x="6746710" y="3693796"/>
                  <a:pt x="6557258" y="3353511"/>
                </a:cubicBezTo>
                <a:lnTo>
                  <a:pt x="6234688" y="3537953"/>
                </a:lnTo>
                <a:cubicBezTo>
                  <a:pt x="6471822" y="4010810"/>
                  <a:pt x="6800927" y="4247238"/>
                  <a:pt x="7222003" y="4247238"/>
                </a:cubicBezTo>
                <a:cubicBezTo>
                  <a:pt x="7462598" y="4247238"/>
                  <a:pt x="7673705" y="4160937"/>
                  <a:pt x="7855324" y="3988335"/>
                </a:cubicBezTo>
                <a:cubicBezTo>
                  <a:pt x="8036943" y="3815733"/>
                  <a:pt x="8127753" y="3611548"/>
                  <a:pt x="8127753" y="3375780"/>
                </a:cubicBezTo>
                <a:cubicBezTo>
                  <a:pt x="8127753" y="3197121"/>
                  <a:pt x="8069267" y="3027844"/>
                  <a:pt x="7952293" y="2867948"/>
                </a:cubicBezTo>
                <a:cubicBezTo>
                  <a:pt x="7835320" y="2708052"/>
                  <a:pt x="7660772" y="2542759"/>
                  <a:pt x="7428647" y="2372070"/>
                </a:cubicBezTo>
                <a:cubicBezTo>
                  <a:pt x="7166328" y="2177199"/>
                  <a:pt x="7002106" y="2039960"/>
                  <a:pt x="6935980" y="1960353"/>
                </a:cubicBezTo>
                <a:cubicBezTo>
                  <a:pt x="6869854" y="1880747"/>
                  <a:pt x="6836791" y="1786408"/>
                  <a:pt x="6836791" y="1677336"/>
                </a:cubicBezTo>
                <a:cubicBezTo>
                  <a:pt x="6836791" y="1578193"/>
                  <a:pt x="6871664" y="1495649"/>
                  <a:pt x="6941411" y="1429705"/>
                </a:cubicBezTo>
                <a:cubicBezTo>
                  <a:pt x="7011157" y="1363761"/>
                  <a:pt x="7101819" y="1330789"/>
                  <a:pt x="7213395" y="1330789"/>
                </a:cubicBezTo>
                <a:cubicBezTo>
                  <a:pt x="7328205" y="1330789"/>
                  <a:pt x="7425937" y="1364398"/>
                  <a:pt x="7506591" y="1431618"/>
                </a:cubicBezTo>
                <a:cubicBezTo>
                  <a:pt x="7587245" y="1498837"/>
                  <a:pt x="7675322" y="1591035"/>
                  <a:pt x="7770822" y="1708214"/>
                </a:cubicBezTo>
                <a:lnTo>
                  <a:pt x="8072010" y="1481759"/>
                </a:lnTo>
                <a:cubicBezTo>
                  <a:pt x="7946954" y="1290940"/>
                  <a:pt x="7818493" y="1151333"/>
                  <a:pt x="7686628" y="1062937"/>
                </a:cubicBezTo>
                <a:cubicBezTo>
                  <a:pt x="7554762" y="974541"/>
                  <a:pt x="7399888" y="930343"/>
                  <a:pt x="7222003" y="930343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zh-CN" altLang="en-US" sz="2800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005841" y="2184763"/>
            <a:ext cx="821829" cy="0"/>
          </a:xfrm>
          <a:prstGeom prst="line">
            <a:avLst/>
          </a:prstGeom>
          <a:ln w="50800">
            <a:solidFill>
              <a:srgbClr val="1335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800" y="2433600"/>
            <a:ext cx="4694400" cy="9936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8801" y="3513992"/>
            <a:ext cx="6048136" cy="49085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12026096" y="0"/>
              <a:ext cx="165904" cy="6858000"/>
            </a:xfrm>
            <a:custGeom>
              <a:avLst/>
              <a:gdLst>
                <a:gd name="connsiteX0" fmla="*/ 0 w 165904"/>
                <a:gd name="connsiteY0" fmla="*/ 0 h 6858000"/>
                <a:gd name="connsiteX1" fmla="*/ 165904 w 165904"/>
                <a:gd name="connsiteY1" fmla="*/ 0 h 6858000"/>
                <a:gd name="connsiteX2" fmla="*/ 165904 w 165904"/>
                <a:gd name="connsiteY2" fmla="*/ 6858000 h 6858000"/>
                <a:gd name="connsiteX3" fmla="*/ 0 w 1659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04" h="6858000">
                  <a:moveTo>
                    <a:pt x="0" y="0"/>
                  </a:moveTo>
                  <a:lnTo>
                    <a:pt x="165904" y="0"/>
                  </a:lnTo>
                  <a:lnTo>
                    <a:pt x="165904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-1" y="1"/>
            <a:ext cx="12192001" cy="191367"/>
          </a:xfrm>
          <a:custGeom>
            <a:avLst/>
            <a:gdLst>
              <a:gd name="connsiteX0" fmla="*/ 0 w 12192001"/>
              <a:gd name="connsiteY0" fmla="*/ 0 h 191367"/>
              <a:gd name="connsiteX1" fmla="*/ 12192001 w 12192001"/>
              <a:gd name="connsiteY1" fmla="*/ 0 h 191367"/>
              <a:gd name="connsiteX2" fmla="*/ 12192001 w 12192001"/>
              <a:gd name="connsiteY2" fmla="*/ 191367 h 191367"/>
              <a:gd name="connsiteX3" fmla="*/ 0 w 12192001"/>
              <a:gd name="connsiteY3" fmla="*/ 191367 h 19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91367">
                <a:moveTo>
                  <a:pt x="0" y="0"/>
                </a:moveTo>
                <a:lnTo>
                  <a:pt x="12192001" y="0"/>
                </a:lnTo>
                <a:lnTo>
                  <a:pt x="12192001" y="191367"/>
                </a:lnTo>
                <a:lnTo>
                  <a:pt x="0" y="191367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-1" y="6666634"/>
            <a:ext cx="12192001" cy="191367"/>
          </a:xfrm>
          <a:custGeom>
            <a:avLst/>
            <a:gdLst>
              <a:gd name="connsiteX0" fmla="*/ 0 w 12192001"/>
              <a:gd name="connsiteY0" fmla="*/ 0 h 191367"/>
              <a:gd name="connsiteX1" fmla="*/ 12192001 w 12192001"/>
              <a:gd name="connsiteY1" fmla="*/ 0 h 191367"/>
              <a:gd name="connsiteX2" fmla="*/ 12192001 w 12192001"/>
              <a:gd name="connsiteY2" fmla="*/ 191367 h 191367"/>
              <a:gd name="connsiteX3" fmla="*/ 0 w 12192001"/>
              <a:gd name="connsiteY3" fmla="*/ 191367 h 19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91367">
                <a:moveTo>
                  <a:pt x="0" y="0"/>
                </a:moveTo>
                <a:lnTo>
                  <a:pt x="12192001" y="0"/>
                </a:lnTo>
                <a:lnTo>
                  <a:pt x="12192001" y="191367"/>
                </a:lnTo>
                <a:lnTo>
                  <a:pt x="0" y="191367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lnSpc>
                <a:spcPct val="13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0468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09487" y="405130"/>
            <a:ext cx="10317432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-1" y="6666634"/>
              <a:ext cx="12192001" cy="191367"/>
            </a:xfrm>
            <a:custGeom>
              <a:avLst/>
              <a:gdLst>
                <a:gd name="connsiteX0" fmla="*/ 0 w 12192001"/>
                <a:gd name="connsiteY0" fmla="*/ 0 h 191367"/>
                <a:gd name="connsiteX1" fmla="*/ 12192001 w 12192001"/>
                <a:gd name="connsiteY1" fmla="*/ 0 h 191367"/>
                <a:gd name="connsiteX2" fmla="*/ 12192001 w 12192001"/>
                <a:gd name="connsiteY2" fmla="*/ 191367 h 191367"/>
                <a:gd name="connsiteX3" fmla="*/ 0 w 12192001"/>
                <a:gd name="connsiteY3" fmla="*/ 191367 h 1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191367">
                  <a:moveTo>
                    <a:pt x="0" y="0"/>
                  </a:moveTo>
                  <a:lnTo>
                    <a:pt x="12192001" y="0"/>
                  </a:lnTo>
                  <a:lnTo>
                    <a:pt x="12192001" y="191367"/>
                  </a:lnTo>
                  <a:lnTo>
                    <a:pt x="0" y="191367"/>
                  </a:lnTo>
                  <a:close/>
                </a:path>
              </a:pathLst>
            </a:cu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303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3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1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22.xml"/><Relationship Id="rId3" Type="http://schemas.openxmlformats.org/officeDocument/2006/relationships/image" Target="../media/image17.png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狼人杀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一款脑力风暴游戏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>
            <p:custDataLst>
              <p:tags r:id="rId1"/>
            </p:custDataLst>
          </p:nvPr>
        </p:nvSpPr>
        <p:spPr>
          <a:xfrm>
            <a:off x="831151" y="4181165"/>
            <a:ext cx="1726231" cy="3537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PART ONE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注册登录界面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charset="0"/>
              </a:rPr>
              <a:t>提供新用户注册账号</a:t>
            </a:r>
            <a:endParaRPr lang="zh-CN" altLang="en-US" dirty="0">
              <a:sym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20" y="511810"/>
            <a:ext cx="3124200" cy="5502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715" y="511810"/>
            <a:ext cx="3101340" cy="54946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考虑到人数的不同来选择角色数量的不同</a:t>
            </a:r>
            <a:endParaRPr lang="zh-CN" altLang="en-US" sz="1800" spc="5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609299" y="448608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32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选择人数界面</a:t>
            </a:r>
            <a:endParaRPr lang="zh-CN" altLang="en-US" sz="32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-24765"/>
            <a:ext cx="2640330" cy="4304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485" y="-24765"/>
            <a:ext cx="2428875" cy="4297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80" y="-24765"/>
            <a:ext cx="2414905" cy="4297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85" y="-24765"/>
            <a:ext cx="2421255" cy="43135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身份界面</a:t>
            </a:r>
            <a:endParaRPr lang="zh-CN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玩家选择的身份及隐藏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076825" y="769620"/>
            <a:ext cx="2879090" cy="5087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30" y="770255"/>
            <a:ext cx="2865120" cy="50869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/>
              <a:t>仿</a:t>
            </a:r>
            <a:r>
              <a:rPr lang="en-US" altLang="zh-CN" dirty="0"/>
              <a:t>layui</a:t>
            </a:r>
            <a:r>
              <a:rPr lang="zh-CN" altLang="en-US" dirty="0"/>
              <a:t>页面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编写 js ，jquery 插件完成特效开发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运用JS实现页面的动态交互效果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174240" y="2807970"/>
            <a:ext cx="7841615" cy="3430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Calibri" panose="020F0502020204030204" charset="0"/>
              </a:rPr>
              <a:t> </a:t>
            </a:r>
            <a:endParaRPr lang="en-US" altLang="zh-CN" dirty="0">
              <a:sym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86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86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862"/>
  <p:tag name="KSO_WM_TEMPLATE_THUMBS_INDEX" val="1、6、7、8、9、10、11、12、13、15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86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86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862"/>
  <p:tag name="KSO_WM_TEMPLATE_THUMBS_INDEX" val="1、6、7、8、9、10、11、12、13、15"/>
</p:tagLst>
</file>

<file path=ppt/tags/tag309.xml><?xml version="1.0" encoding="utf-8"?>
<p:tagLst xmlns:p="http://schemas.openxmlformats.org/presentationml/2006/main">
  <p:tag name="KSO_WM_TEMPLATE_CATEGORY" val="custom"/>
  <p:tag name="KSO_WM_TEMPLATE_INDEX" val="2020186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1862_7*e*1"/>
  <p:tag name="KSO_WM_TEMPLATE_CATEGORY" val="custom"/>
  <p:tag name="KSO_WM_TEMPLATE_INDEX" val="20201862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ISCONTENTSTITLE" val="0"/>
  <p:tag name="KSO_WM_UNIT_PRESET_TEXT" val="点击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862_7*a*1"/>
  <p:tag name="KSO_WM_TEMPLATE_CATEGORY" val="custom"/>
  <p:tag name="KSO_WM_TEMPLATE_INDEX" val="20201862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ISCONTENTSTITLE" val="0"/>
  <p:tag name="KSO_WM_UNIT_PRESET_TEXT" val="点击此处添加正文，文字是您思想的提炼，请尽量言简意赅的阐述观点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1862_7*b*1"/>
  <p:tag name="KSO_WM_TEMPLATE_CATEGORY" val="custom"/>
  <p:tag name="KSO_WM_TEMPLATE_INDEX" val="20201862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ID" val="custom20201862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862"/>
  <p:tag name="KSO_WM_SLIDE_LAYOUT" val="a_b_e"/>
  <p:tag name="KSO_WM_SLIDE_LAYOUT_CNT" val="1_1_1"/>
</p:tagLst>
</file>

<file path=ppt/tags/tag314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1862_8*f*1"/>
  <p:tag name="KSO_WM_TEMPLATE_CATEGORY" val="custom"/>
  <p:tag name="KSO_WM_TEMPLATE_INDEX" val="20201862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862_8*a*1"/>
  <p:tag name="KSO_WM_TEMPLATE_CATEGORY" val="custom"/>
  <p:tag name="KSO_WM_TEMPLATE_INDEX" val="20201862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ID" val="custom20201862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1862"/>
  <p:tag name="KSO_WM_SLIDE_LAYOUT" val="a_d_f"/>
  <p:tag name="KSO_WM_SLIDE_LAYOUT_CNT" val="1_1_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1862_10*a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0"/>
  <p:tag name="KSO_WM_UNIT_TYPE" val="a"/>
  <p:tag name="KSO_WM_UNIT_INDEX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1862_10*f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TYPE" val="f"/>
  <p:tag name="KSO_WM_UNIT_INDEX" val="1"/>
</p:tagLst>
</file>

<file path=ppt/tags/tag319.xml><?xml version="1.0" encoding="utf-8"?>
<p:tagLst xmlns:p="http://schemas.openxmlformats.org/presentationml/2006/main">
  <p:tag name="KSO_WM_SLIDE_ID" val="custom20201862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1862"/>
  <p:tag name="KSO_WM_SLIDE_TYPE" val="text"/>
  <p:tag name="KSO_WM_SLIDE_SUBTYPE" val="picTxt"/>
  <p:tag name="KSO_WM_SLIDE_SIZE" val="866*400"/>
  <p:tag name="KSO_WM_SLIDE_POSITION" val="45*60"/>
  <p:tag name="KSO_WM_SLIDE_LAYOUT" val="a_d_f"/>
  <p:tag name="KSO_WM_SLIDE_LAYOUT_CNT" val="1_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1862_11*a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30"/>
  <p:tag name="KSO_WM_UNIT_TYPE" val="a"/>
  <p:tag name="KSO_WM_UNIT_INDEX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1862_11*f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NOCLEAR" val="0"/>
  <p:tag name="KSO_WM_UNIT_VALUE" val="106"/>
  <p:tag name="KSO_WM_UNIT_TYPE" val="f"/>
  <p:tag name="KSO_WM_UNIT_INDEX" val="1"/>
</p:tagLst>
</file>

<file path=ppt/tags/tag322.xml><?xml version="1.0" encoding="utf-8"?>
<p:tagLst xmlns:p="http://schemas.openxmlformats.org/presentationml/2006/main">
  <p:tag name="KSO_WM_SLIDE_ID" val="custom20201862_11"/>
  <p:tag name="KSO_WM_TEMPLATE_SUBCATEGORY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01862"/>
  <p:tag name="KSO_WM_SLIDE_TYPE" val="text"/>
  <p:tag name="KSO_WM_SLIDE_SUBTYPE" val="picTxt"/>
  <p:tag name="KSO_WM_SLIDE_SIZE" val="864*429"/>
  <p:tag name="KSO_WM_SLIDE_POSITION" val="48*61"/>
  <p:tag name="KSO_WM_SLIDE_LAYOUT" val="a_d_f"/>
  <p:tag name="KSO_WM_SLIDE_LAYOUT_CNT" val="1_1_1"/>
</p:tagLst>
</file>

<file path=ppt/tags/tag323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862_15*a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PRESET_TEXT" val="感谢观看"/>
</p:tagLst>
</file>

<file path=ppt/tags/tag324.xml><?xml version="1.0" encoding="utf-8"?>
<p:tagLst xmlns:p="http://schemas.openxmlformats.org/presentationml/2006/main">
  <p:tag name="KSO_WM_UNIT_ISCONTENTSTITLE" val="0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1862_15*b*1"/>
  <p:tag name="KSO_WM_TEMPLATE_CATEGORY" val="custom"/>
  <p:tag name="KSO_WM_TEMPLATE_INDEX" val="20201862"/>
  <p:tag name="KSO_WM_UNIT_LAYERLEVEL" val="1"/>
  <p:tag name="KSO_WM_TAG_VERSION" val="1.0"/>
  <p:tag name="KSO_WM_BEAUTIFY_FLAG" val="#wm#"/>
  <p:tag name="KSO_WM_UNIT_PRESET_TEXT" val="点击此处添加正文，文字是您思想的提炼，请尽量言简意赅的阐述观点"/>
</p:tagLst>
</file>

<file path=ppt/tags/tag325.xml><?xml version="1.0" encoding="utf-8"?>
<p:tagLst xmlns:p="http://schemas.openxmlformats.org/presentationml/2006/main">
  <p:tag name="KSO_WM_SLIDE_ID" val="custom20201862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1862"/>
  <p:tag name="KSO_WM_SLIDE_LAYOUT" val="a_b"/>
  <p:tag name="KSO_WM_SLIDE_LAYOUT_CNT" val="1_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0D213D"/>
      </a:dk2>
      <a:lt2>
        <a:srgbClr val="FFFFFF"/>
      </a:lt2>
      <a:accent1>
        <a:srgbClr val="4B7CB0"/>
      </a:accent1>
      <a:accent2>
        <a:srgbClr val="4D8BAE"/>
      </a:accent2>
      <a:accent3>
        <a:srgbClr val="4D99AC"/>
      </a:accent3>
      <a:accent4>
        <a:srgbClr val="4D988D"/>
      </a:accent4>
      <a:accent5>
        <a:srgbClr val="4F9664"/>
      </a:accent5>
      <a:accent6>
        <a:srgbClr val="559840"/>
      </a:accent6>
      <a:hlink>
        <a:srgbClr val="1F6DC5"/>
      </a:hlink>
      <a:folHlink>
        <a:srgbClr val="923494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0D213D"/>
      </a:dk2>
      <a:lt2>
        <a:srgbClr val="FFFFFF"/>
      </a:lt2>
      <a:accent1>
        <a:srgbClr val="4B7CB0"/>
      </a:accent1>
      <a:accent2>
        <a:srgbClr val="4D8BAE"/>
      </a:accent2>
      <a:accent3>
        <a:srgbClr val="4D99AC"/>
      </a:accent3>
      <a:accent4>
        <a:srgbClr val="4D988D"/>
      </a:accent4>
      <a:accent5>
        <a:srgbClr val="4F9664"/>
      </a:accent5>
      <a:accent6>
        <a:srgbClr val="559840"/>
      </a:accent6>
      <a:hlink>
        <a:srgbClr val="1F6DC5"/>
      </a:hlink>
      <a:folHlink>
        <a:srgbClr val="923494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">
    <a:dk1>
      <a:srgbClr val="000000"/>
    </a:dk1>
    <a:lt1>
      <a:srgbClr val="FFFFFF"/>
    </a:lt1>
    <a:dk2>
      <a:srgbClr val="0D213D"/>
    </a:dk2>
    <a:lt2>
      <a:srgbClr val="FFFFFF"/>
    </a:lt2>
    <a:accent1>
      <a:srgbClr val="4B7CB0"/>
    </a:accent1>
    <a:accent2>
      <a:srgbClr val="4D8BAE"/>
    </a:accent2>
    <a:accent3>
      <a:srgbClr val="4D99AC"/>
    </a:accent3>
    <a:accent4>
      <a:srgbClr val="4D988D"/>
    </a:accent4>
    <a:accent5>
      <a:srgbClr val="4F9664"/>
    </a:accent5>
    <a:accent6>
      <a:srgbClr val="559840"/>
    </a:accent6>
    <a:hlink>
      <a:srgbClr val="1F6DC5"/>
    </a:hlink>
    <a:folHlink>
      <a:srgbClr val="923494"/>
    </a:folHlink>
  </a:clrScheme>
</a:themeOverride>
</file>

<file path=ppt/theme/themeOverride2.xml><?xml version="1.0" encoding="utf-8"?>
<a:themeOverride xmlns:a="http://schemas.openxmlformats.org/drawingml/2006/main">
  <a:clrScheme name="自定义 3">
    <a:dk1>
      <a:srgbClr val="000000"/>
    </a:dk1>
    <a:lt1>
      <a:srgbClr val="FFFFFF"/>
    </a:lt1>
    <a:dk2>
      <a:srgbClr val="0D213D"/>
    </a:dk2>
    <a:lt2>
      <a:srgbClr val="FFFFFF"/>
    </a:lt2>
    <a:accent1>
      <a:srgbClr val="4B7CB0"/>
    </a:accent1>
    <a:accent2>
      <a:srgbClr val="4D8BAE"/>
    </a:accent2>
    <a:accent3>
      <a:srgbClr val="4D99AC"/>
    </a:accent3>
    <a:accent4>
      <a:srgbClr val="4D988D"/>
    </a:accent4>
    <a:accent5>
      <a:srgbClr val="4F9664"/>
    </a:accent5>
    <a:accent6>
      <a:srgbClr val="559840"/>
    </a:accent6>
    <a:hlink>
      <a:srgbClr val="1F6DC5"/>
    </a:hlink>
    <a:folHlink>
      <a:srgbClr val="92349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WPS 演示</Application>
  <PresentationFormat>宽屏</PresentationFormat>
  <Paragraphs>27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5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Calibri Light</vt:lpstr>
      <vt:lpstr>微软雅黑 Light</vt:lpstr>
      <vt:lpstr>汉仪旗黑-85S</vt:lpstr>
      <vt:lpstr>华文细黑</vt:lpstr>
      <vt:lpstr>(使用中文字体)</vt:lpstr>
      <vt:lpstr>黑体</vt:lpstr>
      <vt:lpstr>Segoe Print</vt:lpstr>
      <vt:lpstr>Gill Sans</vt:lpstr>
      <vt:lpstr>Segoe UI</vt:lpstr>
      <vt:lpstr>Gill Sans MT</vt:lpstr>
      <vt:lpstr>Office 主题​​</vt:lpstr>
      <vt:lpstr>1_Office 主题​​</vt:lpstr>
      <vt:lpstr>PowerPoint 演示文稿</vt:lpstr>
      <vt:lpstr>点击添加标题</vt:lpstr>
      <vt:lpstr>PowerPoint 演示文稿</vt:lpstr>
      <vt:lpstr>单击此处添加标题</vt:lpstr>
      <vt:lpstr>单击此处添加标题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WPS_1528196352</cp:lastModifiedBy>
  <cp:revision>1</cp:revision>
  <dcterms:created xsi:type="dcterms:W3CDTF">2019-08-01T03:51:34Z</dcterms:created>
  <dcterms:modified xsi:type="dcterms:W3CDTF">2019-08-01T08:02:17Z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